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sldIdLst>
    <p:sldId id="256" r:id="rId3"/>
    <p:sldId id="266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8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sters, MMW (Marloes)" initials="MM(" lastIdx="1" clrIdx="0">
    <p:extLst>
      <p:ext uri="{19B8F6BF-5375-455C-9EA6-DF929625EA0E}">
        <p15:presenceInfo xmlns:p15="http://schemas.microsoft.com/office/powerpoint/2012/main" userId="Musters, MMW (Marloe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0" d="100"/>
          <a:sy n="80" d="100"/>
        </p:scale>
        <p:origin x="2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8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82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0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BA653F50-59DD-4D07-9D1B-2B600953F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/>
          <a:stretch/>
        </p:blipFill>
        <p:spPr>
          <a:xfrm>
            <a:off x="5770485" y="587211"/>
            <a:ext cx="5035828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6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80D3ADED-358E-4E74-A64F-8C239F917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7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38255CFB-AD89-4E0F-904B-1EEE36C662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43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9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t pa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6C54E305-CB9D-4FC4-B5EE-56BDBDE70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/>
          <a:stretch/>
        </p:blipFill>
        <p:spPr>
          <a:xfrm>
            <a:off x="5690586" y="585136"/>
            <a:ext cx="5104856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4F9BC8E7-7983-4765-9735-1F7107557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6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94F967AB-7EF2-48E6-A6F9-2FBABCE55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56C95E13-39A3-4926-894D-5100C285F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2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34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82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80DE-6872-4D24-A46A-541D65934F97}" type="datetimeFigureOut">
              <a:rPr lang="nl-NL" smtClean="0"/>
              <a:t>2-6-2019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687A5-7E83-4D60-BCED-79D87F9C87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76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65EB-9FDF-4830-AF0E-7F0AAC093151}" type="datetimeFigureOut">
              <a:rPr lang="nl-NL" smtClean="0"/>
              <a:t>2-6-2019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6E6B-2EC4-403B-B862-78C299F44D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85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7874" y="2233749"/>
            <a:ext cx="9756000" cy="1753144"/>
          </a:xfrm>
        </p:spPr>
        <p:txBody>
          <a:bodyPr/>
          <a:lstStyle/>
          <a:p>
            <a:pPr algn="ctr"/>
            <a:r>
              <a:rPr lang="nl-NL" dirty="0" smtClean="0"/>
              <a:t>Verdrinken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Marlies Slegers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1937084" y="494497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Door: Nikky Stassar</a:t>
            </a:r>
          </a:p>
          <a:p>
            <a:r>
              <a:rPr lang="nl-NL" dirty="0" smtClean="0"/>
              <a:t>Klas: H3C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91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3092116" y="697832"/>
            <a:ext cx="6557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Perspectief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598821" y="1834494"/>
            <a:ext cx="4848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Vanuit ieder personage in de ik-vorm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972" y="2203826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3645569" y="502654"/>
            <a:ext cx="5618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op</a:t>
            </a:r>
            <a:r>
              <a:rPr lang="nl-NL" sz="8800" dirty="0" smtClean="0">
                <a:solidFill>
                  <a:schemeClr val="bg1"/>
                </a:solidFill>
              </a:rPr>
              <a:t>b</a:t>
            </a:r>
            <a:r>
              <a:rPr lang="nl-NL" dirty="0" smtClean="0">
                <a:solidFill>
                  <a:schemeClr val="bg1"/>
                </a:solidFill>
              </a:rPr>
              <a:t>ouw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320819" y="1949204"/>
            <a:ext cx="619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Verschillende tijden door elkaar heen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Begint onduidelijk, steeds duidelijker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Geen duidelijke structuur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60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165684" y="5979695"/>
            <a:ext cx="8814316" cy="176868"/>
          </a:xfrm>
        </p:spPr>
        <p:txBody>
          <a:bodyPr>
            <a:normAutofit fontScale="25000" lnSpcReduction="20000"/>
          </a:bodyPr>
          <a:lstStyle/>
          <a:p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2490537" y="685800"/>
            <a:ext cx="6593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Persoonlijke beoordeling 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937084" y="1804737"/>
            <a:ext cx="5811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Super leuk boek!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Favoriete schrijfster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Lang gewacht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Leuker dan ik dacht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In 1 dag uit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Moeilijk te volgen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Uitdaging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189" y="2286189"/>
            <a:ext cx="4474996" cy="25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78772" y="2333731"/>
            <a:ext cx="8240040" cy="1539021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/>
              <a:t>		</a:t>
            </a:r>
            <a:endParaRPr lang="nl-NL" sz="2700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184811" y="3177098"/>
            <a:ext cx="9756000" cy="1753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dirty="0" smtClean="0">
                <a:solidFill>
                  <a:schemeClr val="bg1"/>
                </a:solidFill>
              </a:rPr>
              <a:t>Einde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98" y="1648325"/>
            <a:ext cx="3774117" cy="35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830179" y="1540042"/>
            <a:ext cx="74355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Inleiding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Omslag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Schrijver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Samenvatting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Titelverklaring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Personages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Tijd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Ruimte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Perspectief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Opbouw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smtClean="0"/>
              <a:t>Persoonlijke beoordeling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49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4776537" y="33833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Omslag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747" y="1321497"/>
            <a:ext cx="6775890" cy="463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2899611" y="770021"/>
            <a:ext cx="5883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De schrijfster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320819" y="1672389"/>
            <a:ext cx="9266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Marlies Slegers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Geboren 22 oktober 1965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Woont in Ulvenhout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Heeft 2 kinderen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Zoon, dochter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Had een man, maar is gescheiden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Heeft een boek over haar scheiding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Jeugd, jong volwassenen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Bekendste boek: Onder mijn huid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922" y="132096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3188368" y="878305"/>
            <a:ext cx="6197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Samenvatting 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212535" y="1955955"/>
            <a:ext cx="9291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1 vriendengroep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Verschillende personen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Drankspel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Vakantie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Liefde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Haat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Verraad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…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956" y="259795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8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2791326" y="697831"/>
            <a:ext cx="5967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Titelverklaring 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59871" y="1893937"/>
            <a:ext cx="7799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Drankspelletjes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Nog meer drank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Feesten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Oude bekende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Letterlijk verdrinken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433" y="1605086"/>
            <a:ext cx="5160095" cy="34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2743200" y="721895"/>
            <a:ext cx="5342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Personages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320819" y="1712378"/>
            <a:ext cx="75317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Eliza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Emma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Nina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Lars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Stijn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Inti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1 vriendengroep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Charlotte ?!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87" y="1813818"/>
            <a:ext cx="4201676" cy="23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2971800" y="757989"/>
            <a:ext cx="7146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Tijd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419726" y="1708484"/>
            <a:ext cx="744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2015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2017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474" y="2187479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320819" y="2468202"/>
            <a:ext cx="8065228" cy="17138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			</a:t>
            </a:r>
            <a:endParaRPr lang="nl-NL" dirty="0"/>
          </a:p>
          <a:p>
            <a:pPr marL="0" indent="0">
              <a:buNone/>
            </a:pPr>
            <a:endParaRPr lang="nl-NL" sz="2700" b="1" dirty="0" smtClean="0"/>
          </a:p>
        </p:txBody>
      </p:sp>
      <p:sp>
        <p:nvSpPr>
          <p:cNvPr id="3" name="Rechthoek 2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ln w="984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18160" y="6147583"/>
            <a:ext cx="11512286" cy="553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3525253" y="613611"/>
            <a:ext cx="524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bg1"/>
                </a:solidFill>
              </a:rPr>
              <a:t>Ruimte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033337" y="1660358"/>
            <a:ext cx="3862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Personages thuis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Vakantie </a:t>
            </a:r>
            <a:r>
              <a:rPr lang="nl-NL" dirty="0" err="1" smtClean="0"/>
              <a:t>Blanes</a:t>
            </a:r>
            <a:r>
              <a:rPr lang="nl-NL" dirty="0" smtClean="0"/>
              <a:t>, Spanje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nl-NL" dirty="0" smtClean="0"/>
              <a:t>Op een school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t="40" r="15839"/>
          <a:stretch/>
        </p:blipFill>
        <p:spPr>
          <a:xfrm>
            <a:off x="5738783" y="1554498"/>
            <a:ext cx="5185892" cy="346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Mondriaan rood">
  <a:themeElements>
    <a:clrScheme name="Het Hooghuis - Mondria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BD2"/>
      </a:accent1>
      <a:accent2>
        <a:srgbClr val="EF7D00"/>
      </a:accent2>
      <a:accent3>
        <a:srgbClr val="3FA535"/>
      </a:accent3>
      <a:accent4>
        <a:srgbClr val="CC171A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riaan_V2.potx [Alleen-lezen]" id="{D59084AD-B7C6-48A1-8ECA-40498334F06C}" vid="{CDAEB464-8CCD-4770-A6BB-6F142563692B}"/>
    </a:ext>
  </a:extLst>
</a:theme>
</file>

<file path=ppt/theme/theme2.xml><?xml version="1.0" encoding="utf-8"?>
<a:theme xmlns:a="http://schemas.openxmlformats.org/drawingml/2006/main" name="Mondriaan wit">
  <a:themeElements>
    <a:clrScheme name="Hooghuis - Heesc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171A"/>
      </a:accent1>
      <a:accent2>
        <a:srgbClr val="3FA535"/>
      </a:accent2>
      <a:accent3>
        <a:srgbClr val="EF7D00"/>
      </a:accent3>
      <a:accent4>
        <a:srgbClr val="008BD2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riaan_V2.potx [Alleen-lezen]" id="{D59084AD-B7C6-48A1-8ECA-40498334F06C}" vid="{8DAC916E-DCC3-418F-A5F7-DA176ABC9EC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presentatie Mondriaan</Template>
  <TotalTime>125</TotalTime>
  <Words>150</Words>
  <Application>Microsoft Office PowerPoint</Application>
  <PresentationFormat>Breedbeeld</PresentationFormat>
  <Paragraphs>82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Wingdings</vt:lpstr>
      <vt:lpstr>Mondriaan rood</vt:lpstr>
      <vt:lpstr>Mondriaan wit</vt:lpstr>
      <vt:lpstr>Verdrinken Marlies Slegers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Oefening spreekvaardigheid</dc:title>
  <dc:creator>Musters, MMW (Marloes)</dc:creator>
  <cp:lastModifiedBy>Stassar, N.A.G.M. (Nikky) (H3C)</cp:lastModifiedBy>
  <cp:revision>17</cp:revision>
  <dcterms:created xsi:type="dcterms:W3CDTF">2018-01-12T07:46:41Z</dcterms:created>
  <dcterms:modified xsi:type="dcterms:W3CDTF">2019-06-02T07:26:58Z</dcterms:modified>
</cp:coreProperties>
</file>